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63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43DFC-6246-4185-B60C-C872553BB6A3}" type="datetimeFigureOut">
              <a:rPr kumimoji="1" lang="ja-JP" altLang="en-US" smtClean="0"/>
              <a:t>2024/2/9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3CA2E-0212-4F2A-8B27-3F31851EA3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60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CA2E-0212-4F2A-8B27-3F31851EA365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122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2024/2/9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2024/2/9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2024/2/9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2024/2/9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2024/2/9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2024/2/9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2024/2/9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矢印コネクタ 24">
            <a:extLst>
              <a:ext uri="{FF2B5EF4-FFF2-40B4-BE49-F238E27FC236}">
                <a16:creationId xmlns:a16="http://schemas.microsoft.com/office/drawing/2014/main" id="{7F91E49D-C5C7-7222-6240-4B1139C19002}"/>
              </a:ext>
            </a:extLst>
          </p:cNvPr>
          <p:cNvCxnSpPr>
            <a:cxnSpLocks/>
            <a:stCxn id="35" idx="1"/>
            <a:endCxn id="15" idx="3"/>
          </p:cNvCxnSpPr>
          <p:nvPr/>
        </p:nvCxnSpPr>
        <p:spPr>
          <a:xfrm flipH="1">
            <a:off x="7143191" y="3118118"/>
            <a:ext cx="1756023" cy="127933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3106300" y="2860484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(PC Browser)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3382139" y="1988132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08E84E-6276-2EC0-F4E5-E55C401A8C02}"/>
              </a:ext>
            </a:extLst>
          </p:cNvPr>
          <p:cNvSpPr/>
          <p:nvPr/>
        </p:nvSpPr>
        <p:spPr>
          <a:xfrm>
            <a:off x="6032083" y="1265738"/>
            <a:ext cx="1103986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6002757" y="2409991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Signaling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3676517" y="2247231"/>
            <a:ext cx="7194" cy="61325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899214" y="2988568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 flipV="1">
            <a:off x="4246734" y="2667625"/>
            <a:ext cx="1756023" cy="450493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11" idx="3"/>
          </p:cNvCxnSpPr>
          <p:nvPr/>
        </p:nvCxnSpPr>
        <p:spPr>
          <a:xfrm flipH="1" flipV="1">
            <a:off x="7136069" y="1395288"/>
            <a:ext cx="1763145" cy="1722830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 flipV="1">
            <a:off x="7143191" y="2667625"/>
            <a:ext cx="1756023" cy="450493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3453307" y="2386694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4703165" y="3247053"/>
            <a:ext cx="868975" cy="364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Voice chat</a:t>
            </a:r>
          </a:p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(SFU)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757471" y="1883684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7399354" y="2672108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64B63A2-4A08-47AF-BBB5-79FCAB08DEED}"/>
              </a:ext>
            </a:extLst>
          </p:cNvPr>
          <p:cNvSpPr/>
          <p:nvPr/>
        </p:nvSpPr>
        <p:spPr>
          <a:xfrm>
            <a:off x="4246734" y="1485233"/>
            <a:ext cx="1658280" cy="32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application and a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ssets</a:t>
            </a:r>
          </a:p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603B223-0F95-5C8C-CF3D-391FDF678CF7}"/>
              </a:ext>
            </a:extLst>
          </p:cNvPr>
          <p:cNvSpPr/>
          <p:nvPr/>
        </p:nvSpPr>
        <p:spPr>
          <a:xfrm>
            <a:off x="6002757" y="4139815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Grafana/Loki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CAD6C01-4F42-CCCA-F8D8-D02A72218D7C}"/>
              </a:ext>
            </a:extLst>
          </p:cNvPr>
          <p:cNvSpPr/>
          <p:nvPr/>
        </p:nvSpPr>
        <p:spPr>
          <a:xfrm>
            <a:off x="7585171" y="4047352"/>
            <a:ext cx="1268863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etup, visualize</a:t>
            </a: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FAD61FF5-2378-AEEE-AAE4-FF27C8D77FB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253856" y="3372024"/>
            <a:ext cx="1748901" cy="102542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71658B2-014B-E43A-5787-F46EEB99E026}"/>
              </a:ext>
            </a:extLst>
          </p:cNvPr>
          <p:cNvSpPr/>
          <p:nvPr/>
        </p:nvSpPr>
        <p:spPr>
          <a:xfrm>
            <a:off x="4344675" y="3911705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usage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B649343F-FF55-88DE-F63D-3CC6B728DC7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243173" y="1395288"/>
            <a:ext cx="1788910" cy="1486003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48E953D-BD63-0E4C-9880-AEA745294738}"/>
              </a:ext>
            </a:extLst>
          </p:cNvPr>
          <p:cNvSpPr/>
          <p:nvPr/>
        </p:nvSpPr>
        <p:spPr>
          <a:xfrm>
            <a:off x="4497402" y="2742157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P2P negotiation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4517E48-8F1F-4943-B24A-DDD4B6310FCD}"/>
              </a:ext>
            </a:extLst>
          </p:cNvPr>
          <p:cNvSpPr/>
          <p:nvPr/>
        </p:nvSpPr>
        <p:spPr>
          <a:xfrm>
            <a:off x="6000322" y="1661624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Redis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0" name="直線矢印コネクタ 24">
            <a:extLst>
              <a:ext uri="{FF2B5EF4-FFF2-40B4-BE49-F238E27FC236}">
                <a16:creationId xmlns:a16="http://schemas.microsoft.com/office/drawing/2014/main" id="{EBF3A1F7-DB82-4ABE-9BEC-99BDD0FDA2B8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4222167" y="1919258"/>
            <a:ext cx="1778155" cy="1059337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23D9F21-64AD-4BF9-A548-FA6494B12063}"/>
              </a:ext>
            </a:extLst>
          </p:cNvPr>
          <p:cNvCxnSpPr>
            <a:cxnSpLocks/>
            <a:stCxn id="35" idx="1"/>
            <a:endCxn id="29" idx="3"/>
          </p:cNvCxnSpPr>
          <p:nvPr/>
        </p:nvCxnSpPr>
        <p:spPr>
          <a:xfrm flipH="1" flipV="1">
            <a:off x="7140756" y="1919258"/>
            <a:ext cx="1758458" cy="1198860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37128CB-AA7B-4064-AA5F-3B41971CA686}"/>
              </a:ext>
            </a:extLst>
          </p:cNvPr>
          <p:cNvSpPr/>
          <p:nvPr/>
        </p:nvSpPr>
        <p:spPr>
          <a:xfrm>
            <a:off x="7199737" y="2108916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BC2D326-4024-4C34-A79C-5983A7990C70}"/>
              </a:ext>
            </a:extLst>
          </p:cNvPr>
          <p:cNvSpPr/>
          <p:nvPr/>
        </p:nvSpPr>
        <p:spPr>
          <a:xfrm>
            <a:off x="4817732" y="2208089"/>
            <a:ext cx="1490643" cy="316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 err="1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, text chat (</a:t>
            </a:r>
            <a:r>
              <a:rPr lang="en-US" altLang="ja-JP" sz="1000" dirty="0" err="1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Messaing</a:t>
            </a:r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457FD0D5-5CEA-4041-9205-7054D7A8B27B}"/>
              </a:ext>
            </a:extLst>
          </p:cNvPr>
          <p:cNvSpPr/>
          <p:nvPr/>
        </p:nvSpPr>
        <p:spPr>
          <a:xfrm>
            <a:off x="6002757" y="3448156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OME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8" name="直線矢印コネクタ 24">
            <a:extLst>
              <a:ext uri="{FF2B5EF4-FFF2-40B4-BE49-F238E27FC236}">
                <a16:creationId xmlns:a16="http://schemas.microsoft.com/office/drawing/2014/main" id="{50A5B25E-8573-498F-8D7A-83288D9AFCD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4243172" y="3255298"/>
            <a:ext cx="1759585" cy="450492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D203C0D-BEE4-44E0-929B-AD78AF12D561}"/>
              </a:ext>
            </a:extLst>
          </p:cNvPr>
          <p:cNvCxnSpPr>
            <a:cxnSpLocks/>
            <a:stCxn id="35" idx="1"/>
            <a:endCxn id="46" idx="3"/>
          </p:cNvCxnSpPr>
          <p:nvPr/>
        </p:nvCxnSpPr>
        <p:spPr>
          <a:xfrm flipH="1">
            <a:off x="7143191" y="3118118"/>
            <a:ext cx="1756023" cy="587672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79252C4-BDA6-45E9-9B10-030F1FC96BA9}"/>
              </a:ext>
            </a:extLst>
          </p:cNvPr>
          <p:cNvSpPr/>
          <p:nvPr/>
        </p:nvSpPr>
        <p:spPr>
          <a:xfrm>
            <a:off x="7341534" y="3302549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FA5F68D4-D7EA-4D0D-9D87-3791D1F38139}"/>
              </a:ext>
            </a:extLst>
          </p:cNvPr>
          <p:cNvSpPr/>
          <p:nvPr/>
        </p:nvSpPr>
        <p:spPr>
          <a:xfrm>
            <a:off x="5440280" y="3054727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P2P negotiation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24">
            <a:extLst>
              <a:ext uri="{FF2B5EF4-FFF2-40B4-BE49-F238E27FC236}">
                <a16:creationId xmlns:a16="http://schemas.microsoft.com/office/drawing/2014/main" id="{47B791B4-9E75-4651-AF40-664F0CFAB585}"/>
              </a:ext>
            </a:extLst>
          </p:cNvPr>
          <p:cNvCxnSpPr>
            <a:cxnSpLocks/>
            <a:stCxn id="46" idx="0"/>
            <a:endCxn id="13" idx="2"/>
          </p:cNvCxnSpPr>
          <p:nvPr/>
        </p:nvCxnSpPr>
        <p:spPr>
          <a:xfrm flipV="1">
            <a:off x="6572974" y="2925259"/>
            <a:ext cx="0" cy="522897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8623830" y="2167963"/>
            <a:ext cx="1829282" cy="37413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729713" y="1416616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729714" y="1096063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473038" y="2167963"/>
            <a:ext cx="1829282" cy="3741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2374191" y="2169787"/>
            <a:ext cx="1829282" cy="3739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2469495" y="286393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251282" y="28495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251282" y="31437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251282" y="403706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Confirmation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251282" y="344149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10846686" y="285096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10833069" y="4755384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10563503" y="2979339"/>
            <a:ext cx="283183" cy="117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>
            <a:off x="10563504" y="4884934"/>
            <a:ext cx="269565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255055" y="255379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4201596" y="1416619"/>
            <a:ext cx="254318" cy="18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6285912" y="1416616"/>
            <a:ext cx="254318" cy="3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251282" y="373928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CEDCBDD-C226-18CC-9DF0-5060939190EB}"/>
              </a:ext>
            </a:extLst>
          </p:cNvPr>
          <p:cNvSpPr/>
          <p:nvPr/>
        </p:nvSpPr>
        <p:spPr>
          <a:xfrm>
            <a:off x="251282" y="433454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BC2AF7E-35C0-5AA8-07BB-9D133DA27F45}"/>
              </a:ext>
            </a:extLst>
          </p:cNvPr>
          <p:cNvSpPr/>
          <p:nvPr/>
        </p:nvSpPr>
        <p:spPr>
          <a:xfrm>
            <a:off x="251282" y="463549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RetryStatus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2209DA6-5F70-159D-7CD2-C1ED1AC37511}"/>
              </a:ext>
            </a:extLst>
          </p:cNvPr>
          <p:cNvSpPr/>
          <p:nvPr/>
        </p:nvSpPr>
        <p:spPr>
          <a:xfrm>
            <a:off x="2460218" y="403081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7C7EAA8-2882-E6B4-E531-31ADED9FFFA7}"/>
              </a:ext>
            </a:extLst>
          </p:cNvPr>
          <p:cNvSpPr/>
          <p:nvPr/>
        </p:nvSpPr>
        <p:spPr>
          <a:xfrm>
            <a:off x="4570580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0551E8B2-9157-EF56-0D27-8209CE4F6004}"/>
              </a:ext>
            </a:extLst>
          </p:cNvPr>
          <p:cNvSpPr/>
          <p:nvPr/>
        </p:nvSpPr>
        <p:spPr>
          <a:xfrm>
            <a:off x="4557530" y="43247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EE843F30-5FDA-AB6A-D404-A4EB8F001F5F}"/>
              </a:ext>
            </a:extLst>
          </p:cNvPr>
          <p:cNvSpPr/>
          <p:nvPr/>
        </p:nvSpPr>
        <p:spPr>
          <a:xfrm>
            <a:off x="4561303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FD66DD21-CE80-E22F-0E32-B8CBA756D21A}"/>
              </a:ext>
            </a:extLst>
          </p:cNvPr>
          <p:cNvSpPr/>
          <p:nvPr/>
        </p:nvSpPr>
        <p:spPr>
          <a:xfrm>
            <a:off x="8719134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A2C94465-4DBF-BD5E-9EE2-BAB83C1D9086}"/>
              </a:ext>
            </a:extLst>
          </p:cNvPr>
          <p:cNvSpPr/>
          <p:nvPr/>
        </p:nvSpPr>
        <p:spPr>
          <a:xfrm>
            <a:off x="8709857" y="461653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9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MultiplayControl</a:t>
            </a:r>
            <a:endParaRPr lang="ja-JP" altLang="en-US" sz="9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BB8653D1-88BC-B458-1AD9-24D597519EE9}"/>
              </a:ext>
            </a:extLst>
          </p:cNvPr>
          <p:cNvSpPr/>
          <p:nvPr/>
        </p:nvSpPr>
        <p:spPr>
          <a:xfrm>
            <a:off x="8709857" y="49143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D25F6F0E-5256-05BA-2629-5723EC0BA239}"/>
              </a:ext>
            </a:extLst>
          </p:cNvPr>
          <p:cNvSpPr/>
          <p:nvPr/>
        </p:nvSpPr>
        <p:spPr>
          <a:xfrm>
            <a:off x="8709857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C522C883-8F9D-780C-9FEB-831843DCE0D2}"/>
              </a:ext>
            </a:extLst>
          </p:cNvPr>
          <p:cNvSpPr/>
          <p:nvPr/>
        </p:nvSpPr>
        <p:spPr>
          <a:xfrm>
            <a:off x="8709857" y="52121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A84C8C-9593-E3A0-6E3B-0754651A6E6E}"/>
              </a:ext>
            </a:extLst>
          </p:cNvPr>
          <p:cNvSpPr/>
          <p:nvPr/>
        </p:nvSpPr>
        <p:spPr>
          <a:xfrm>
            <a:off x="6540230" y="2146381"/>
            <a:ext cx="1829282" cy="37616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DB2C94F-5EB2-00B1-FC58-81F2ED60A649}"/>
              </a:ext>
            </a:extLst>
          </p:cNvPr>
          <p:cNvSpPr/>
          <p:nvPr/>
        </p:nvSpPr>
        <p:spPr>
          <a:xfrm>
            <a:off x="6637772" y="284053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DF2790C-289C-58D5-16DF-6B35E11C4787}"/>
              </a:ext>
            </a:extLst>
          </p:cNvPr>
          <p:cNvSpPr/>
          <p:nvPr/>
        </p:nvSpPr>
        <p:spPr>
          <a:xfrm>
            <a:off x="6633999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4F4214D-A14A-17EB-8CBC-E38D335E2C94}"/>
              </a:ext>
            </a:extLst>
          </p:cNvPr>
          <p:cNvSpPr/>
          <p:nvPr/>
        </p:nvSpPr>
        <p:spPr>
          <a:xfrm>
            <a:off x="6637772" y="402475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864E0AFC-B72B-CDBA-F3EA-1D72A8563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357" y="799874"/>
            <a:ext cx="1832239" cy="1237139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CEF44195-150F-01C4-82EF-4191BBAF6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14" y="798049"/>
            <a:ext cx="1829998" cy="1237139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1C426E90-9FBA-2F92-5347-478969F0A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838" y="798988"/>
            <a:ext cx="1829274" cy="1237139"/>
          </a:xfrm>
          <a:prstGeom prst="rect">
            <a:avLst/>
          </a:prstGeom>
        </p:spPr>
      </p:pic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803E0CEF-2BAA-1920-E39D-75FDB2A1D3A7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362827" y="1416616"/>
            <a:ext cx="261011" cy="94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2217171" y="2758749"/>
            <a:ext cx="8346332" cy="44118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52132" y="2099919"/>
            <a:ext cx="1827129" cy="2919321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2217171" y="3915520"/>
            <a:ext cx="8346333" cy="1938828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A3C50E2-5A88-BCD2-D7BB-176A0B2B910B}"/>
              </a:ext>
            </a:extLst>
          </p:cNvPr>
          <p:cNvSpPr/>
          <p:nvPr/>
        </p:nvSpPr>
        <p:spPr>
          <a:xfrm>
            <a:off x="436593" y="219840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9891F7D0-A6D9-D724-010F-ABCF8ED9ED15}"/>
              </a:ext>
            </a:extLst>
          </p:cNvPr>
          <p:cNvSpPr/>
          <p:nvPr/>
        </p:nvSpPr>
        <p:spPr>
          <a:xfrm>
            <a:off x="2217171" y="3379142"/>
            <a:ext cx="8346332" cy="357586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64BB30EA-119B-BE58-70BE-1D7FC0E84325}"/>
              </a:ext>
            </a:extLst>
          </p:cNvPr>
          <p:cNvCxnSpPr>
            <a:cxnSpLocks/>
            <a:stCxn id="160" idx="1"/>
            <a:endCxn id="53" idx="3"/>
          </p:cNvCxnSpPr>
          <p:nvPr/>
        </p:nvCxnSpPr>
        <p:spPr>
          <a:xfrm flipH="1">
            <a:off x="1979261" y="3557935"/>
            <a:ext cx="237910" cy="164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8946F51B-C157-35AE-F4DC-C8FAAF9F9AAE}"/>
              </a:ext>
            </a:extLst>
          </p:cNvPr>
          <p:cNvSpPr/>
          <p:nvPr/>
        </p:nvSpPr>
        <p:spPr>
          <a:xfrm>
            <a:off x="8709857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Sfu</a:t>
            </a:r>
            <a:r>
              <a:rPr kumimoji="1" lang="en-US" altLang="ja-JP" sz="1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9B24C484-61AA-4E5E-AED4-6EC11AE40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9522" y="798049"/>
            <a:ext cx="1835115" cy="1234313"/>
          </a:xfrm>
          <a:prstGeom prst="rect">
            <a:avLst/>
          </a:prstGeom>
        </p:spPr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09CC8A8-D470-4C03-BA55-8F1AD760005D}"/>
              </a:ext>
            </a:extLst>
          </p:cNvPr>
          <p:cNvSpPr/>
          <p:nvPr/>
        </p:nvSpPr>
        <p:spPr>
          <a:xfrm>
            <a:off x="8700580" y="550355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SpaceControl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7741EC-DD16-CC1A-E23B-548594DB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44" y="1914946"/>
            <a:ext cx="2908146" cy="26540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377440" cy="56757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DA1A70A-F579-0094-602B-8E5353EF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57" y="388301"/>
            <a:ext cx="2908146" cy="26540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07666"/>
            <a:ext cx="1918207" cy="252490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861976" y="1717482"/>
            <a:ext cx="3298024" cy="978539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6B6697-627C-1054-B7A2-6C48337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81" y="878807"/>
            <a:ext cx="3220812" cy="39954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8355"/>
            <a:ext cx="2204421" cy="52270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34755" y="3323645"/>
            <a:ext cx="3096087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13D9CE-8346-A933-62CC-54462B205F76}"/>
              </a:ext>
            </a:extLst>
          </p:cNvPr>
          <p:cNvSpPr/>
          <p:nvPr/>
        </p:nvSpPr>
        <p:spPr>
          <a:xfrm>
            <a:off x="6726804" y="2472855"/>
            <a:ext cx="3096087" cy="23853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1246614" y="350195"/>
            <a:ext cx="9698774" cy="3065386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1608081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363603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2700394" y="2396186"/>
            <a:ext cx="2035689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219464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647840" y="1669543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6969249" y="1674197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1246614" y="5035031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1725462" y="5693951"/>
            <a:ext cx="2778039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421860" y="5687494"/>
            <a:ext cx="2493718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1246614" y="3523723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4878280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651036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4969547" y="5693951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2953066" y="4207372"/>
            <a:ext cx="1310486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74BC52B-359C-E969-619C-CF49656049D0}"/>
              </a:ext>
            </a:extLst>
          </p:cNvPr>
          <p:cNvSpPr/>
          <p:nvPr/>
        </p:nvSpPr>
        <p:spPr>
          <a:xfrm>
            <a:off x="3970365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E655593-C2A1-91A6-20E4-231D0D168785}"/>
              </a:ext>
            </a:extLst>
          </p:cNvPr>
          <p:cNvSpPr/>
          <p:nvPr/>
        </p:nvSpPr>
        <p:spPr>
          <a:xfrm>
            <a:off x="6789371" y="2398704"/>
            <a:ext cx="2035689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Asset Workflow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D86C01C-6B67-962A-4C02-DD5C7C35439B}"/>
              </a:ext>
            </a:extLst>
          </p:cNvPr>
          <p:cNvSpPr/>
          <p:nvPr/>
        </p:nvSpPr>
        <p:spPr>
          <a:xfrm>
            <a:off x="9048654" y="2415881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P2P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4AA38E7-4BC5-89C3-EB46-63F3C1621859}"/>
              </a:ext>
            </a:extLst>
          </p:cNvPr>
          <p:cNvSpPr/>
          <p:nvPr/>
        </p:nvSpPr>
        <p:spPr>
          <a:xfrm>
            <a:off x="820644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Socket.IO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8E8EB0E-D484-0F80-C879-CCA26B489763}"/>
              </a:ext>
            </a:extLst>
          </p:cNvPr>
          <p:cNvSpPr/>
          <p:nvPr/>
        </p:nvSpPr>
        <p:spPr>
          <a:xfrm>
            <a:off x="9374307" y="5687494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WebRTC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ED21A79-461B-5017-DB2D-F6250AD7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89" y="3159633"/>
            <a:ext cx="4360323" cy="13863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 dirty="0" err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7DAAC93-F2E2-BA03-B5A5-B4669D0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4" y="1975912"/>
            <a:ext cx="4029637" cy="28388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F3D8AF-4B93-C599-16CA-B52773DB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65" y="2067340"/>
            <a:ext cx="3381847" cy="25340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047214" y="2488758"/>
            <a:ext cx="2655736" cy="65200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702950" y="2974044"/>
            <a:ext cx="3243762" cy="101751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95555B3-D029-909E-533A-A4E07F72D290}"/>
              </a:ext>
            </a:extLst>
          </p:cNvPr>
          <p:cNvSpPr/>
          <p:nvPr/>
        </p:nvSpPr>
        <p:spPr>
          <a:xfrm>
            <a:off x="3172571" y="3049454"/>
            <a:ext cx="1963972" cy="32189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A2C924-E169-265A-95A7-9399C86B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3" y="1142681"/>
            <a:ext cx="4039164" cy="45726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C85A11-4868-0EEB-D1DB-57F9954D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64" y="1099432"/>
            <a:ext cx="3353268" cy="3791479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261286" y="1495168"/>
            <a:ext cx="5103341" cy="28420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>
            <a:off x="3966519" y="4003589"/>
            <a:ext cx="4609070" cy="2718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Applicaiton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900251" y="2145972"/>
            <a:ext cx="1235" cy="60129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909922" y="3420894"/>
            <a:ext cx="1307714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03C2BA83-A16B-A5A0-6F37-8AA36C06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79" y="782499"/>
            <a:ext cx="2019343" cy="136347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E2A5777-9FDE-ECD3-1FF1-6897D7BC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49" y="2747263"/>
            <a:ext cx="2016873" cy="136347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DD03060-A37E-D2B9-6E10-AB5C7FACA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618" y="2747263"/>
            <a:ext cx="2016076" cy="1363473"/>
          </a:xfrm>
          <a:prstGeom prst="rect">
            <a:avLst/>
          </a:prstGeom>
        </p:spPr>
      </p:pic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1FF7C104-F19B-502D-B545-5E7A09916E5E}"/>
              </a:ext>
            </a:extLst>
          </p:cNvPr>
          <p:cNvCxnSpPr>
            <a:cxnSpLocks/>
          </p:cNvCxnSpPr>
          <p:nvPr/>
        </p:nvCxnSpPr>
        <p:spPr>
          <a:xfrm flipH="1">
            <a:off x="6219545" y="4102630"/>
            <a:ext cx="2450" cy="681737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4BA898EB-0FFF-192B-004F-DF647CD5189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226353" y="3420894"/>
            <a:ext cx="1305265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24">
            <a:extLst>
              <a:ext uri="{FF2B5EF4-FFF2-40B4-BE49-F238E27FC236}">
                <a16:creationId xmlns:a16="http://schemas.microsoft.com/office/drawing/2014/main" id="{740FD7CD-0339-8BAF-4B06-3CCB939DC664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>
            <a:off x="7705321" y="3631769"/>
            <a:ext cx="1355368" cy="2313303"/>
          </a:xfrm>
          <a:prstGeom prst="bentConnector2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E8AEFD5F-CEAB-40D0-AFCC-EAA0CEFA0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736" y="2747263"/>
            <a:ext cx="2027144" cy="136347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27B8AC3-DAB0-4107-8AB1-6696946EB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263" y="4792472"/>
            <a:ext cx="2013617" cy="135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8399</TotalTime>
  <Words>220</Words>
  <Application>Microsoft Office PowerPoint</Application>
  <PresentationFormat>ワイド画面</PresentationFormat>
  <Paragraphs>171</Paragraphs>
  <Slides>52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tiscontract02</cp:lastModifiedBy>
  <cp:revision>279</cp:revision>
  <dcterms:created xsi:type="dcterms:W3CDTF">2022-10-13T13:07:36Z</dcterms:created>
  <dcterms:modified xsi:type="dcterms:W3CDTF">2024-02-09T11:21:26Z</dcterms:modified>
</cp:coreProperties>
</file>